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61" r:id="rId3"/>
    <p:sldId id="260" r:id="rId4"/>
    <p:sldId id="288" r:id="rId5"/>
    <p:sldId id="259" r:id="rId6"/>
    <p:sldId id="257" r:id="rId7"/>
    <p:sldId id="258" r:id="rId8"/>
    <p:sldId id="264" r:id="rId9"/>
    <p:sldId id="262" r:id="rId10"/>
    <p:sldId id="267" r:id="rId11"/>
    <p:sldId id="265" r:id="rId12"/>
    <p:sldId id="266" r:id="rId13"/>
    <p:sldId id="268" r:id="rId14"/>
    <p:sldId id="289" r:id="rId15"/>
    <p:sldId id="269" r:id="rId16"/>
    <p:sldId id="270" r:id="rId17"/>
    <p:sldId id="271" r:id="rId18"/>
    <p:sldId id="287" r:id="rId19"/>
    <p:sldId id="272" r:id="rId20"/>
    <p:sldId id="273" r:id="rId21"/>
    <p:sldId id="274" r:id="rId22"/>
    <p:sldId id="276" r:id="rId23"/>
    <p:sldId id="275" r:id="rId24"/>
    <p:sldId id="277" r:id="rId25"/>
    <p:sldId id="281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91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32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1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5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21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252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78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8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0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57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19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13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81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6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84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4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A691744-B289-4ACC-AE34-71B6920CF9E8}" type="datetimeFigureOut">
              <a:rPr lang="fr-FR" smtClean="0"/>
              <a:t>07/08/2025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38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6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r>
              <a:rPr lang="en-US" b="1" dirty="0" err="1" smtClean="0"/>
              <a:t>Apprentissage</a:t>
            </a:r>
            <a:r>
              <a:rPr lang="en-US" b="1" dirty="0" smtClean="0"/>
              <a:t> de la </a:t>
            </a:r>
            <a:r>
              <a:rPr lang="en-US" b="1" dirty="0" err="1" smtClean="0"/>
              <a:t>technologie</a:t>
            </a:r>
            <a:r>
              <a:rPr lang="en-US" b="1" dirty="0" smtClean="0"/>
              <a:t> </a:t>
            </a:r>
            <a:r>
              <a:rPr lang="en-US" b="1" dirty="0" err="1" smtClean="0"/>
              <a:t>laravel</a:t>
            </a:r>
            <a:endParaRPr lang="fr-FR" b="1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1" y="1388853"/>
            <a:ext cx="9633013" cy="5090172"/>
          </a:xfrm>
        </p:spPr>
      </p:pic>
    </p:spTree>
    <p:extLst>
      <p:ext uri="{BB962C8B-B14F-4D97-AF65-F5344CB8AC3E}">
        <p14:creationId xmlns:p14="http://schemas.microsoft.com/office/powerpoint/2010/main" val="2859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r>
              <a:rPr lang="fr-FR" b="1" dirty="0" smtClean="0"/>
              <a:t>Concept du monde de l’</a:t>
            </a:r>
            <a:r>
              <a:rPr lang="fr-FR" b="1" dirty="0" err="1" smtClean="0"/>
              <a:t>hebergement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2" y="1095554"/>
            <a:ext cx="11356503" cy="52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de </a:t>
            </a:r>
            <a:r>
              <a:rPr lang="fr-FR" b="1" dirty="0" err="1" smtClean="0"/>
              <a:t>lA</a:t>
            </a:r>
            <a:r>
              <a:rPr lang="fr-FR" b="1" dirty="0" smtClean="0"/>
              <a:t> POO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4" y="1062498"/>
            <a:ext cx="11442079" cy="5441819"/>
          </a:xfrm>
        </p:spPr>
      </p:pic>
    </p:spTree>
    <p:extLst>
      <p:ext uri="{BB962C8B-B14F-4D97-AF65-F5344CB8AC3E}">
        <p14:creationId xmlns:p14="http://schemas.microsoft.com/office/powerpoint/2010/main" val="5958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MVC</a:t>
            </a:r>
            <a:endParaRPr lang="fr-FR" b="1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90" y="921967"/>
            <a:ext cx="9920378" cy="5555412"/>
          </a:xfrm>
        </p:spPr>
      </p:pic>
    </p:spTree>
    <p:extLst>
      <p:ext uri="{BB962C8B-B14F-4D97-AF65-F5344CB8AC3E}">
        <p14:creationId xmlns:p14="http://schemas.microsoft.com/office/powerpoint/2010/main" val="19790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5" name="Pensées 4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23094" y="1949570"/>
              <a:ext cx="4623759" cy="1877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DEVELOPPEMENT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DU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THEME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6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849" y="2106441"/>
            <a:ext cx="100988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&lt;&lt; conception ET REALISATION D’UNE APPLICATION WEB DE GESTION DES FRAIS UNIVERSITAIRES:CAMPUSPAY &gt;&gt;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75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Qu’est ce que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18" y="1330864"/>
            <a:ext cx="5617073" cy="5091774"/>
          </a:xfrm>
        </p:spPr>
      </p:pic>
    </p:spTree>
    <p:extLst>
      <p:ext uri="{BB962C8B-B14F-4D97-AF65-F5344CB8AC3E}">
        <p14:creationId xmlns:p14="http://schemas.microsoft.com/office/powerpoint/2010/main" val="34713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POURQUOI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12" y="1391249"/>
            <a:ext cx="5617073" cy="5091774"/>
          </a:xfrm>
        </p:spPr>
      </p:pic>
    </p:spTree>
    <p:extLst>
      <p:ext uri="{BB962C8B-B14F-4D97-AF65-F5344CB8AC3E}">
        <p14:creationId xmlns:p14="http://schemas.microsoft.com/office/powerpoint/2010/main" val="27007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5" name="Pensées 4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23094" y="1949570"/>
              <a:ext cx="4623759" cy="1877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DEVELOPPEMENT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DU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THEME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27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Presentation</a:t>
            </a:r>
            <a:r>
              <a:rPr lang="fr-FR" b="1" dirty="0" smtClean="0"/>
              <a:t> du </a:t>
            </a:r>
            <a:r>
              <a:rPr lang="fr-FR" b="1" dirty="0" err="1" smtClean="0"/>
              <a:t>theme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004" y="1258497"/>
            <a:ext cx="11319641" cy="52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9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0160" y="585642"/>
            <a:ext cx="4646912" cy="1507067"/>
          </a:xfrm>
        </p:spPr>
        <p:txBody>
          <a:bodyPr/>
          <a:lstStyle/>
          <a:p>
            <a:r>
              <a:rPr lang="fr-FR" b="1" dirty="0" smtClean="0"/>
              <a:t>Rapport de stage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" y="-336462"/>
            <a:ext cx="2141683" cy="21738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01" y="-267419"/>
            <a:ext cx="2404882" cy="23013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53088" y="1837428"/>
            <a:ext cx="8324490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Thème: Conception et réalisation d’une application de gestion des frais universitaires</a:t>
            </a:r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60431" y="304321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Specialité:Développement</a:t>
            </a:r>
            <a:r>
              <a:rPr lang="fr-FR" dirty="0" smtClean="0"/>
              <a:t> d’application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289649" y="382822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Présenté</a:t>
            </a:r>
            <a:r>
              <a:rPr lang="en-US" dirty="0" smtClean="0"/>
              <a:t> par: SIMO TSEBO BORIS AUBIN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60430" y="461323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Année</a:t>
            </a:r>
            <a:r>
              <a:rPr lang="en-US" dirty="0" smtClean="0"/>
              <a:t> de formation:2024/2025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Connexion de l’utilisateur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6" y="1056735"/>
            <a:ext cx="11623078" cy="50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51" y="2001326"/>
            <a:ext cx="4996177" cy="31712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3" y="2051449"/>
            <a:ext cx="5519463" cy="30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comptable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4" y="948906"/>
            <a:ext cx="11829118" cy="54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administrateur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78" y="1258496"/>
            <a:ext cx="11695697" cy="54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MODELISATION via power </a:t>
            </a:r>
            <a:r>
              <a:rPr lang="fr-FR" b="1" dirty="0" err="1" smtClean="0"/>
              <a:t>amc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1703717"/>
            <a:ext cx="5355999" cy="432126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1703717"/>
            <a:ext cx="4966433" cy="43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Laravel 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7" y="1345722"/>
            <a:ext cx="11049598" cy="4546120"/>
          </a:xfrm>
        </p:spPr>
      </p:pic>
    </p:spTree>
    <p:extLst>
      <p:ext uri="{BB962C8B-B14F-4D97-AF65-F5344CB8AC3E}">
        <p14:creationId xmlns:p14="http://schemas.microsoft.com/office/powerpoint/2010/main" val="123814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Alpine.js 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569" y="2377506"/>
            <a:ext cx="10107315" cy="19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TAILWIND CSS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035" y="1335163"/>
            <a:ext cx="6832810" cy="47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MYSQL PHPMYADMIN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24" y="1020028"/>
            <a:ext cx="4849184" cy="4914420"/>
          </a:xfrm>
        </p:spPr>
      </p:pic>
    </p:spTree>
    <p:extLst>
      <p:ext uri="{BB962C8B-B14F-4D97-AF65-F5344CB8AC3E}">
        <p14:creationId xmlns:p14="http://schemas.microsoft.com/office/powerpoint/2010/main" val="23403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hostinger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75" y="1078302"/>
            <a:ext cx="11469128" cy="52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057" y="551611"/>
            <a:ext cx="7795555" cy="719347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Plan Detaille</a:t>
            </a:r>
            <a:endParaRPr lang="fr-FR" b="1" dirty="0">
              <a:solidFill>
                <a:srgbClr val="FFFF00"/>
              </a:solidFill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578634" y="1529271"/>
            <a:ext cx="7709139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</a:t>
            </a:r>
            <a:r>
              <a:rPr lang="en-US" b="1" dirty="0" smtClean="0">
                <a:latin typeface="Cooper Black" panose="0208090404030B020404" pitchFamily="18" charset="0"/>
              </a:rPr>
              <a:t>Introduction</a:t>
            </a:r>
            <a:endParaRPr lang="fr-FR" b="1" dirty="0">
              <a:latin typeface="Cooper Black" panose="0208090404030B020404" pitchFamily="18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600865" y="2337039"/>
            <a:ext cx="9294961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ooper Black" panose="0208090404030B020404" pitchFamily="18" charset="0"/>
              </a:rPr>
              <a:t> Presentation </a:t>
            </a:r>
            <a:r>
              <a:rPr lang="en-US" b="1" dirty="0" smtClean="0">
                <a:latin typeface="Cooper Black" panose="0208090404030B020404" pitchFamily="18" charset="0"/>
              </a:rPr>
              <a:t>de </a:t>
            </a:r>
            <a:r>
              <a:rPr lang="en-US" b="1" dirty="0" smtClean="0">
                <a:latin typeface="Cooper Black" panose="0208090404030B020404" pitchFamily="18" charset="0"/>
              </a:rPr>
              <a:t>  </a:t>
            </a:r>
            <a:r>
              <a:rPr lang="en-US" b="1" dirty="0" err="1" smtClean="0">
                <a:latin typeface="Cooper Black" panose="0208090404030B020404" pitchFamily="18" charset="0"/>
              </a:rPr>
              <a:t>l’entreprise</a:t>
            </a:r>
            <a:endParaRPr lang="fr-FR" b="1" dirty="0">
              <a:latin typeface="Cooper Black" panose="0208090404030B020404" pitchFamily="18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92218" y="3162539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</a:t>
            </a:r>
            <a:r>
              <a:rPr lang="en-US" b="1" dirty="0" err="1" smtClean="0">
                <a:latin typeface="Cooper Black" panose="0208090404030B020404" pitchFamily="18" charset="0"/>
              </a:rPr>
              <a:t>Deroulement</a:t>
            </a:r>
            <a:r>
              <a:rPr lang="en-US" b="1" dirty="0" smtClean="0">
                <a:latin typeface="Cooper Black" panose="0208090404030B020404" pitchFamily="18" charset="0"/>
              </a:rPr>
              <a:t> </a:t>
            </a:r>
            <a:r>
              <a:rPr lang="en-US" b="1" dirty="0" smtClean="0">
                <a:latin typeface="Cooper Black" panose="0208090404030B020404" pitchFamily="18" charset="0"/>
              </a:rPr>
              <a:t>du stage</a:t>
            </a:r>
            <a:endParaRPr lang="fr-FR" b="1" dirty="0">
              <a:latin typeface="Cooper Black" panose="0208090404030B020404" pitchFamily="18" charset="0"/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708032" y="3967432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ooper Black" panose="0208090404030B020404" pitchFamily="18" charset="0"/>
              </a:rPr>
              <a:t>        </a:t>
            </a:r>
            <a:r>
              <a:rPr lang="en-US" b="1" dirty="0" err="1" smtClean="0">
                <a:latin typeface="Cooper Black" panose="0208090404030B020404" pitchFamily="18" charset="0"/>
              </a:rPr>
              <a:t>Developpement</a:t>
            </a:r>
            <a:r>
              <a:rPr lang="en-US" b="1" dirty="0" smtClean="0">
                <a:latin typeface="Cooper Black" panose="0208090404030B020404" pitchFamily="18" charset="0"/>
              </a:rPr>
              <a:t> </a:t>
            </a:r>
            <a:r>
              <a:rPr lang="en-US" b="1" dirty="0" smtClean="0">
                <a:latin typeface="Cooper Black" panose="0208090404030B020404" pitchFamily="18" charset="0"/>
              </a:rPr>
              <a:t>du theme</a:t>
            </a:r>
            <a:endParaRPr lang="fr-FR" b="1" dirty="0">
              <a:latin typeface="Cooper Black" panose="0208090404030B020404" pitchFamily="18" charset="0"/>
            </a:endParaRP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92218" y="4855951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</a:t>
            </a:r>
            <a:r>
              <a:rPr lang="en-US" b="1" dirty="0" smtClean="0">
                <a:latin typeface="Cooper Black" panose="0208090404030B020404" pitchFamily="18" charset="0"/>
              </a:rPr>
              <a:t>Conclusion</a:t>
            </a:r>
            <a:endParaRPr lang="fr-FR" b="1" dirty="0">
              <a:latin typeface="Cooper Black" panose="0208090404030B020404" pitchFamily="18" charset="0"/>
            </a:endParaRPr>
          </a:p>
        </p:txBody>
      </p:sp>
      <p:sp>
        <p:nvSpPr>
          <p:cNvPr id="3" name="Flèche droite 2"/>
          <p:cNvSpPr/>
          <p:nvPr/>
        </p:nvSpPr>
        <p:spPr>
          <a:xfrm>
            <a:off x="1768416" y="1762184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1768416" y="2578818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1729597" y="3350163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>
            <a:off x="1729597" y="4148585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13"/>
          <p:cNvSpPr/>
          <p:nvPr/>
        </p:nvSpPr>
        <p:spPr>
          <a:xfrm>
            <a:off x="1708032" y="4944132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68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3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github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06" y="1380226"/>
            <a:ext cx="11171219" cy="51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9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Application accessible via le lien: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https://campuspay.evendeco.com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CONCLUSSION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8" name="Pensées 7"/>
          <p:cNvSpPr/>
          <p:nvPr/>
        </p:nvSpPr>
        <p:spPr>
          <a:xfrm>
            <a:off x="1915065" y="1095555"/>
            <a:ext cx="7694762" cy="4571999"/>
          </a:xfrm>
          <a:prstGeom prst="cloudCallo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Un grand merci a l’Ecole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Superieur</a:t>
            </a:r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 La Canadienne  pour le soutien, qui transforme chaque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idé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un success et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d’avoir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respecter son slogan qui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est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(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etudiant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projet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une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entreprise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et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suivie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) tout au long de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cette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experience</a:t>
            </a:r>
            <a:endParaRPr lang="fr-FR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69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71932" y="1742534"/>
            <a:ext cx="8721304" cy="3096883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 smtClean="0"/>
              <a:t>Merci pour votre aimable attention!</a:t>
            </a:r>
            <a:endParaRPr lang="fr-FR" sz="6600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</a:t>
              </a:r>
            </a:p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DE L’ENTREPRISE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64415" y="2791444"/>
            <a:ext cx="7536762" cy="702253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Année</a:t>
            </a:r>
            <a:r>
              <a:rPr lang="en-US" dirty="0" smtClean="0">
                <a:solidFill>
                  <a:schemeClr val="tx1"/>
                </a:solidFill>
              </a:rPr>
              <a:t> de creation: 2022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164415" y="1951807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Nom de </a:t>
            </a:r>
            <a:r>
              <a:rPr lang="en-US" dirty="0" err="1" smtClean="0">
                <a:solidFill>
                  <a:schemeClr val="tx1"/>
                </a:solidFill>
              </a:rPr>
              <a:t>l’entreprise</a:t>
            </a:r>
            <a:r>
              <a:rPr lang="en-US" dirty="0" smtClean="0">
                <a:solidFill>
                  <a:schemeClr val="tx1"/>
                </a:solidFill>
              </a:rPr>
              <a:t>: ECOLE SUPERIEURE LA CANADIENNE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164415" y="3631081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Localisation:Bafoussam</a:t>
            </a:r>
            <a:r>
              <a:rPr lang="en-US" dirty="0" smtClean="0">
                <a:solidFill>
                  <a:schemeClr val="tx1"/>
                </a:solidFill>
              </a:rPr>
              <a:t>(DJELENG 4)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265132" y="149366"/>
            <a:ext cx="9716293" cy="1414733"/>
            <a:chOff x="951630" y="1175749"/>
            <a:chExt cx="9716293" cy="1414733"/>
          </a:xfrm>
        </p:grpSpPr>
        <p:sp>
          <p:nvSpPr>
            <p:cNvPr id="6" name="Parchemin horizontal 5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428881" y="1512830"/>
              <a:ext cx="92390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 DE L’ENTREPRISE</a:t>
              </a:r>
              <a:endParaRPr lang="fr-FR" sz="36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6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5155" y="-67734"/>
            <a:ext cx="8534400" cy="1507067"/>
          </a:xfrm>
        </p:spPr>
        <p:txBody>
          <a:bodyPr/>
          <a:lstStyle/>
          <a:p>
            <a:r>
              <a:rPr lang="en-US" b="1" dirty="0" smtClean="0"/>
              <a:t>DEROULEMENT DU STAGE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523" y="1710168"/>
            <a:ext cx="4346428" cy="30605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75" y="1710168"/>
            <a:ext cx="4607070" cy="30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8287" y="155276"/>
            <a:ext cx="8534400" cy="1507067"/>
          </a:xfrm>
        </p:spPr>
        <p:txBody>
          <a:bodyPr/>
          <a:lstStyle/>
          <a:p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2619" y="1507067"/>
            <a:ext cx="8537425" cy="359977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Creation d’un blog à </a:t>
            </a:r>
            <a:r>
              <a:rPr lang="en-US" dirty="0" err="1" smtClean="0">
                <a:solidFill>
                  <a:schemeClr val="tx1"/>
                </a:solidFill>
              </a:rPr>
              <a:t>l’aide</a:t>
            </a:r>
            <a:r>
              <a:rPr lang="en-US" dirty="0" smtClean="0">
                <a:solidFill>
                  <a:schemeClr val="tx1"/>
                </a:solidFill>
              </a:rPr>
              <a:t> du CMS </a:t>
            </a:r>
            <a:r>
              <a:rPr lang="en-US" dirty="0" err="1" smtClean="0">
                <a:solidFill>
                  <a:schemeClr val="tx1"/>
                </a:solidFill>
              </a:rPr>
              <a:t>wordpress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Creation d’un blog à </a:t>
            </a:r>
            <a:r>
              <a:rPr lang="en-US" dirty="0" err="1" smtClean="0">
                <a:solidFill>
                  <a:schemeClr val="tx1"/>
                </a:solidFill>
              </a:rPr>
              <a:t>l’aide</a:t>
            </a:r>
            <a:r>
              <a:rPr lang="en-US" dirty="0" smtClean="0">
                <a:solidFill>
                  <a:schemeClr val="tx1"/>
                </a:solidFill>
              </a:rPr>
              <a:t> du Language PHP et Tailwind CSS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de la </a:t>
            </a:r>
            <a:r>
              <a:rPr lang="en-US" dirty="0" err="1" smtClean="0">
                <a:solidFill>
                  <a:schemeClr val="tx1"/>
                </a:solidFill>
              </a:rPr>
              <a:t>technologie</a:t>
            </a:r>
            <a:r>
              <a:rPr lang="en-US" dirty="0" smtClean="0">
                <a:solidFill>
                  <a:schemeClr val="tx1"/>
                </a:solidFill>
              </a:rPr>
              <a:t> Laravel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des concepts du monde de </a:t>
            </a:r>
            <a:r>
              <a:rPr lang="en-US" dirty="0" err="1" smtClean="0">
                <a:solidFill>
                  <a:schemeClr val="tx1"/>
                </a:solidFill>
              </a:rPr>
              <a:t>l’hebergement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du Concept MVC( Model-</a:t>
            </a:r>
            <a:r>
              <a:rPr lang="en-US" dirty="0" err="1" smtClean="0">
                <a:solidFill>
                  <a:schemeClr val="tx1"/>
                </a:solidFill>
              </a:rPr>
              <a:t>Vue</a:t>
            </a:r>
            <a:r>
              <a:rPr lang="en-US" dirty="0" smtClean="0">
                <a:solidFill>
                  <a:schemeClr val="tx1"/>
                </a:solidFill>
              </a:rPr>
              <a:t>-Controller)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du Concept P00( </a:t>
            </a:r>
            <a:r>
              <a:rPr lang="en-US" dirty="0" err="1" smtClean="0">
                <a:solidFill>
                  <a:schemeClr val="tx1"/>
                </a:solidFill>
              </a:rPr>
              <a:t>Programmation</a:t>
            </a:r>
            <a:r>
              <a:rPr lang="en-US" dirty="0" smtClean="0">
                <a:solidFill>
                  <a:schemeClr val="tx1"/>
                </a:solidFill>
              </a:rPr>
              <a:t> Orient</a:t>
            </a:r>
            <a:r>
              <a:rPr lang="fr-FR" dirty="0" smtClean="0">
                <a:solidFill>
                  <a:schemeClr val="tx1"/>
                </a:solidFill>
              </a:rPr>
              <a:t>é</a:t>
            </a:r>
            <a:r>
              <a:rPr lang="en-US" dirty="0" smtClean="0">
                <a:solidFill>
                  <a:schemeClr val="tx1"/>
                </a:solidFill>
              </a:rPr>
              <a:t> Objet)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923691" y="321892"/>
            <a:ext cx="8416128" cy="1340451"/>
            <a:chOff x="951630" y="1175749"/>
            <a:chExt cx="9575320" cy="1414733"/>
          </a:xfrm>
        </p:grpSpPr>
        <p:sp>
          <p:nvSpPr>
            <p:cNvPr id="5" name="Parchemin horizontal 4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149732" y="1362652"/>
              <a:ext cx="7403486" cy="877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ACTIVITES MENES</a:t>
              </a:r>
              <a:endParaRPr lang="fr-FR" sz="48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6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pPr algn="ctr"/>
            <a:r>
              <a:rPr lang="en-US" b="1" dirty="0" smtClean="0"/>
              <a:t>Blog VIA LE CMS WORDPRESS</a:t>
            </a:r>
            <a:endParaRPr lang="fr-FR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1461652"/>
            <a:ext cx="11291978" cy="51651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5" y="1461652"/>
            <a:ext cx="1072842" cy="10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136" y="276045"/>
            <a:ext cx="10365924" cy="974785"/>
          </a:xfrm>
        </p:spPr>
        <p:txBody>
          <a:bodyPr>
            <a:normAutofit/>
          </a:bodyPr>
          <a:lstStyle/>
          <a:p>
            <a:r>
              <a:rPr lang="en-US" sz="2400" b="1" dirty="0"/>
              <a:t>Creation d’un blog à </a:t>
            </a:r>
            <a:r>
              <a:rPr lang="en-US" sz="2400" b="1" dirty="0" err="1"/>
              <a:t>l’aide</a:t>
            </a:r>
            <a:r>
              <a:rPr lang="en-US" sz="2400" b="1" dirty="0"/>
              <a:t> du Language PHP et Tailwind CSS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1" y="1454777"/>
            <a:ext cx="11298505" cy="5109403"/>
          </a:xfrm>
        </p:spPr>
      </p:pic>
    </p:spTree>
    <p:extLst>
      <p:ext uri="{BB962C8B-B14F-4D97-AF65-F5344CB8AC3E}">
        <p14:creationId xmlns:p14="http://schemas.microsoft.com/office/powerpoint/2010/main" val="4951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450</TotalTime>
  <Words>265</Words>
  <Application>Microsoft Office PowerPoint</Application>
  <PresentationFormat>Grand écran</PresentationFormat>
  <Paragraphs>59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Century Gothic</vt:lpstr>
      <vt:lpstr>Cooper Black</vt:lpstr>
      <vt:lpstr>Wingdings 3</vt:lpstr>
      <vt:lpstr>Secteur</vt:lpstr>
      <vt:lpstr>Présentation PowerPoint</vt:lpstr>
      <vt:lpstr>Rapport de stage</vt:lpstr>
      <vt:lpstr>Plan Detaille</vt:lpstr>
      <vt:lpstr>Présentation PowerPoint</vt:lpstr>
      <vt:lpstr>Présentation PowerPoint</vt:lpstr>
      <vt:lpstr>DEROULEMENT DU STAGE</vt:lpstr>
      <vt:lpstr>Présentation PowerPoint</vt:lpstr>
      <vt:lpstr>Blog VIA LE CMS WORDPRESS</vt:lpstr>
      <vt:lpstr>Creation d’un blog à l’aide du Language PHP et Tailwind CSS</vt:lpstr>
      <vt:lpstr>Apprentissage de la technologie laravel</vt:lpstr>
      <vt:lpstr>Concept du monde de l’hebergement</vt:lpstr>
      <vt:lpstr>Concept de lA POO</vt:lpstr>
      <vt:lpstr>Concept MVC</vt:lpstr>
      <vt:lpstr>Présentation PowerPoint</vt:lpstr>
      <vt:lpstr>&lt;&lt; conception ET REALISATION D’UNE APPLICATION WEB DE GESTION DES FRAIS UNIVERSITAIRES:CAMPUSPAY &gt;&gt;</vt:lpstr>
      <vt:lpstr>Qu’est ce que campuspay?</vt:lpstr>
      <vt:lpstr>POURQUOI campuspay?</vt:lpstr>
      <vt:lpstr>Présentation PowerPoint</vt:lpstr>
      <vt:lpstr>Presentation du theme</vt:lpstr>
      <vt:lpstr>Connexion de l’utilisateur</vt:lpstr>
      <vt:lpstr>Dashboard utilisateur</vt:lpstr>
      <vt:lpstr>Dashboard comptable</vt:lpstr>
      <vt:lpstr>Dashboard administrateur</vt:lpstr>
      <vt:lpstr>MODELISATION via power amc </vt:lpstr>
      <vt:lpstr>Laravel </vt:lpstr>
      <vt:lpstr>Alpine.js </vt:lpstr>
      <vt:lpstr>TAILWIND CSS</vt:lpstr>
      <vt:lpstr>MYSQL PHPMYADMIN</vt:lpstr>
      <vt:lpstr>Hebergement sur hostinger</vt:lpstr>
      <vt:lpstr>Hebergement sur github</vt:lpstr>
      <vt:lpstr>Application accessible via le lien:</vt:lpstr>
      <vt:lpstr>CONCLUSSION</vt:lpstr>
      <vt:lpstr>Merci pour votre aimable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Boris Aubin SIMO TSEBO</dc:creator>
  <cp:lastModifiedBy>Boris Aubin SIMO TSEBO</cp:lastModifiedBy>
  <cp:revision>31</cp:revision>
  <dcterms:created xsi:type="dcterms:W3CDTF">2025-08-07T03:56:10Z</dcterms:created>
  <dcterms:modified xsi:type="dcterms:W3CDTF">2025-08-07T12:27:47Z</dcterms:modified>
</cp:coreProperties>
</file>